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94" r:id="rId4"/>
    <p:sldId id="257" r:id="rId5"/>
    <p:sldId id="259" r:id="rId6"/>
    <p:sldId id="261" r:id="rId7"/>
    <p:sldId id="260" r:id="rId8"/>
    <p:sldId id="262" r:id="rId9"/>
    <p:sldId id="263" r:id="rId10"/>
    <p:sldId id="265" r:id="rId11"/>
    <p:sldId id="264" r:id="rId12"/>
    <p:sldId id="266" r:id="rId13"/>
    <p:sldId id="267" r:id="rId14"/>
    <p:sldId id="268" r:id="rId15"/>
    <p:sldId id="269" r:id="rId16"/>
    <p:sldId id="270" r:id="rId17"/>
    <p:sldId id="293" r:id="rId18"/>
    <p:sldId id="271" r:id="rId19"/>
    <p:sldId id="292" r:id="rId20"/>
    <p:sldId id="272" r:id="rId21"/>
    <p:sldId id="273" r:id="rId22"/>
    <p:sldId id="281" r:id="rId23"/>
    <p:sldId id="282" r:id="rId24"/>
    <p:sldId id="283" r:id="rId25"/>
    <p:sldId id="291" r:id="rId26"/>
    <p:sldId id="288" r:id="rId27"/>
    <p:sldId id="289" r:id="rId28"/>
    <p:sldId id="290" r:id="rId29"/>
    <p:sldId id="276" r:id="rId30"/>
    <p:sldId id="278" r:id="rId31"/>
    <p:sldId id="279" r:id="rId32"/>
    <p:sldId id="295" r:id="rId33"/>
    <p:sldId id="280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4" r:id="rId42"/>
    <p:sldId id="303" r:id="rId43"/>
    <p:sldId id="308" r:id="rId44"/>
    <p:sldId id="305" r:id="rId45"/>
    <p:sldId id="307" r:id="rId46"/>
    <p:sldId id="306" r:id="rId47"/>
    <p:sldId id="324" r:id="rId48"/>
    <p:sldId id="309" r:id="rId49"/>
    <p:sldId id="310" r:id="rId50"/>
    <p:sldId id="311" r:id="rId51"/>
    <p:sldId id="312" r:id="rId52"/>
    <p:sldId id="314" r:id="rId53"/>
    <p:sldId id="313" r:id="rId54"/>
    <p:sldId id="325" r:id="rId55"/>
    <p:sldId id="315" r:id="rId56"/>
    <p:sldId id="322" r:id="rId57"/>
    <p:sldId id="323" r:id="rId58"/>
    <p:sldId id="316" r:id="rId59"/>
    <p:sldId id="317" r:id="rId60"/>
    <p:sldId id="318" r:id="rId61"/>
    <p:sldId id="319" r:id="rId62"/>
    <p:sldId id="321" r:id="rId6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0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44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jpeg>
</file>

<file path=ppt/media/image10.png>
</file>

<file path=ppt/media/image11.png>
</file>

<file path=ppt/media/image12.gif>
</file>

<file path=ppt/media/image13.gif>
</file>

<file path=ppt/media/image14.png>
</file>

<file path=ppt/media/image15.gif>
</file>

<file path=ppt/media/image16.gif>
</file>

<file path=ppt/media/image17.gif>
</file>

<file path=ppt/media/image18.gif>
</file>

<file path=ppt/media/image19.gif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ki3bear/" TargetMode="External"/><Relationship Id="rId2" Type="http://schemas.openxmlformats.org/officeDocument/2006/relationships/hyperlink" Target="https://twitter.com/THEpooki3bear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://adsecurity.org/?p=3299" TargetMode="Externa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adgov/Secure-Host-Baseline" TargetMode="Externa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ooki3bear/trollsrc" TargetMode="Externa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www.srware.net/en/software_srware_iron.php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Boarding up windows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better approach to controlling Win10</a:t>
            </a:r>
          </a:p>
        </p:txBody>
      </p:sp>
    </p:spTree>
    <p:extLst>
      <p:ext uri="{BB962C8B-B14F-4D97-AF65-F5344CB8AC3E}">
        <p14:creationId xmlns:p14="http://schemas.microsoft.com/office/powerpoint/2010/main" val="3255134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I’m also family helpdesk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Originals internet computer grandma browse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661" y="3049439"/>
            <a:ext cx="5135825" cy="289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 excited shocked porn computer adult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615" y="3054695"/>
            <a:ext cx="3850567" cy="288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10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Cool we get it…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I’ll bet you or someone you know </a:t>
            </a:r>
            <a:r>
              <a:rPr lang="en-US" dirty="0" err="1"/>
              <a:t>haz</a:t>
            </a:r>
            <a:r>
              <a:rPr lang="en-US" dirty="0"/>
              <a:t> some info on windows worth protecting, or you use windows to access something important.</a:t>
            </a:r>
          </a:p>
        </p:txBody>
      </p:sp>
    </p:spTree>
    <p:extLst>
      <p:ext uri="{BB962C8B-B14F-4D97-AF65-F5344CB8AC3E}">
        <p14:creationId xmlns:p14="http://schemas.microsoft.com/office/powerpoint/2010/main" val="76045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Consumer threat model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758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657" y="128108"/>
            <a:ext cx="8704685" cy="653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97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1493301"/>
            <a:ext cx="9001462" cy="3764499"/>
          </a:xfrm>
        </p:spPr>
        <p:txBody>
          <a:bodyPr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dirty="0"/>
              <a:t>Identify Critical Information / Wat Protect?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Analyze Threats / Protect from Wat?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Discover Vulnerabilities / Protect where?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Assess Risks / Wat Lose?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dirty="0"/>
              <a:t>Develop Countermeasures / Work on Protect</a:t>
            </a:r>
          </a:p>
        </p:txBody>
      </p:sp>
    </p:spTree>
    <p:extLst>
      <p:ext uri="{BB962C8B-B14F-4D97-AF65-F5344CB8AC3E}">
        <p14:creationId xmlns:p14="http://schemas.microsoft.com/office/powerpoint/2010/main" val="2495718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Identify Critical Information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stuff on my PC!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Need to maintain high integrity to prevent tampering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542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Analyze Threats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Who after me?</a:t>
            </a:r>
          </a:p>
        </p:txBody>
      </p:sp>
    </p:spTree>
    <p:extLst>
      <p:ext uri="{BB962C8B-B14F-4D97-AF65-F5344CB8AC3E}">
        <p14:creationId xmlns:p14="http://schemas.microsoft.com/office/powerpoint/2010/main" val="3927022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!!!disclaimer!!!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following brief analysis of threats are ranked in </a:t>
            </a:r>
            <a:r>
              <a:rPr lang="en-US" dirty="0" err="1"/>
              <a:t>Pookie’s</a:t>
            </a:r>
            <a:r>
              <a:rPr lang="en-US" dirty="0"/>
              <a:t> perceived likelihood from least to most over the general population.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 do not have %’s but it is also proportional to resource cost of the hypothetical actor.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Just treat this whole talk as pure conjecture.</a:t>
            </a:r>
          </a:p>
        </p:txBody>
      </p:sp>
    </p:spTree>
    <p:extLst>
      <p:ext uri="{BB962C8B-B14F-4D97-AF65-F5344CB8AC3E}">
        <p14:creationId xmlns:p14="http://schemas.microsoft.com/office/powerpoint/2010/main" val="2722832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Zomg</a:t>
            </a:r>
            <a:r>
              <a:rPr lang="en-US" dirty="0"/>
              <a:t> apt!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Fingers crossed this isn’t the case, still we should be better prepared than the average Joe.</a:t>
            </a:r>
          </a:p>
        </p:txBody>
      </p:sp>
    </p:spTree>
    <p:extLst>
      <p:ext uri="{BB962C8B-B14F-4D97-AF65-F5344CB8AC3E}">
        <p14:creationId xmlns:p14="http://schemas.microsoft.com/office/powerpoint/2010/main" val="19683688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$3letter wants your wow account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#Impastor tv land tvland impastor impastortv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868" y="3261456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 black and white camera security nsa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475" y="3261456"/>
            <a:ext cx="4572000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217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Speaker bio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Am </a:t>
            </a:r>
            <a:r>
              <a:rPr lang="en-US" dirty="0" err="1"/>
              <a:t>Pookiebear</a:t>
            </a:r>
            <a:r>
              <a:rPr lang="en-US" dirty="0"/>
              <a:t>:</a:t>
            </a:r>
          </a:p>
          <a:p>
            <a:r>
              <a:rPr lang="en-US" dirty="0">
                <a:hlinkClick r:id="rId2"/>
              </a:rPr>
              <a:t>@THEpooki3bear</a:t>
            </a:r>
            <a:endParaRPr lang="en-US" dirty="0"/>
          </a:p>
          <a:p>
            <a:r>
              <a:rPr lang="en-US" dirty="0">
                <a:hlinkClick r:id="rId3"/>
              </a:rPr>
              <a:t>https://github.com/pooki3bear/</a:t>
            </a:r>
            <a:r>
              <a:rPr lang="en-US" dirty="0"/>
              <a:t> </a:t>
            </a:r>
            <a:endParaRPr lang="en-US" dirty="0"/>
          </a:p>
        </p:txBody>
      </p:sp>
      <p:pic>
        <p:nvPicPr>
          <p:cNvPr id="1026" name="Picture 2" descr=" perfect bear lucy hale lucy hale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151006"/>
            <a:ext cx="47625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7950" y="1331181"/>
            <a:ext cx="5136099" cy="91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457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864560"/>
            <a:ext cx="9001462" cy="2387600"/>
          </a:xfrm>
        </p:spPr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trolls like me?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074" name="Picture 2" descr=" someone bathroom seat motherfucker adult humor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697" y="2902281"/>
            <a:ext cx="5209010" cy="3599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202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664420"/>
            <a:ext cx="9001462" cy="5414038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Jump on someone’s </a:t>
            </a:r>
            <a:r>
              <a:rPr lang="en-US" dirty="0" err="1"/>
              <a:t>wifi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MS17-010 they box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????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Profit!!!</a:t>
            </a:r>
          </a:p>
          <a:p>
            <a:pPr lvl="1" algn="l"/>
            <a:endParaRPr lang="en-US" dirty="0"/>
          </a:p>
        </p:txBody>
      </p:sp>
      <p:pic>
        <p:nvPicPr>
          <p:cNvPr id="4100" name="Picture 4" descr=" the hills easy lauren conrad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4036" y="2783750"/>
            <a:ext cx="6041043" cy="3105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1937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664420"/>
            <a:ext cx="9001462" cy="5414038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Go to your </a:t>
            </a:r>
            <a:r>
              <a:rPr lang="en-US" dirty="0" err="1"/>
              <a:t>hommies</a:t>
            </a:r>
            <a:r>
              <a:rPr lang="en-US" dirty="0"/>
              <a:t> house, small office, restaurant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Plug in ducky, </a:t>
            </a:r>
            <a:r>
              <a:rPr lang="en-US" dirty="0" err="1"/>
              <a:t>lanturtle</a:t>
            </a:r>
            <a:r>
              <a:rPr lang="en-US" dirty="0"/>
              <a:t>, $USB_ATTACK…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????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Profit!!!</a:t>
            </a:r>
          </a:p>
        </p:txBody>
      </p:sp>
      <p:pic>
        <p:nvPicPr>
          <p:cNvPr id="4098" name="Picture 2" descr=" memes seor fuzzy ducky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0262" y="2239780"/>
            <a:ext cx="3691212" cy="369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043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ransomware /</a:t>
            </a:r>
            <a:br>
              <a:rPr lang="en-US" dirty="0"/>
            </a:br>
            <a:r>
              <a:rPr lang="en-US" dirty="0"/>
              <a:t>Drive-by BS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478" y="2920174"/>
            <a:ext cx="8475782" cy="301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430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743200"/>
            <a:ext cx="9001462" cy="2514600"/>
          </a:xfrm>
        </p:spPr>
        <p:txBody>
          <a:bodyPr>
            <a:normAutofit fontScale="850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Delivered via web download or email attachment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Poorly configured view settings in explore.exe or icon tricks are relied upon for user interaction, i.e. known file extensions are hidden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Old script interpreters are leveraged as loaders; </a:t>
            </a:r>
            <a:r>
              <a:rPr lang="en-US" dirty="0" err="1"/>
              <a:t>mshta</a:t>
            </a:r>
            <a:r>
              <a:rPr lang="en-US" dirty="0"/>
              <a:t> (iexplore.exe), </a:t>
            </a:r>
            <a:r>
              <a:rPr lang="en-US" dirty="0" err="1"/>
              <a:t>cscript</a:t>
            </a:r>
            <a:r>
              <a:rPr lang="en-US" dirty="0"/>
              <a:t>, </a:t>
            </a:r>
            <a:r>
              <a:rPr lang="en-US" dirty="0" err="1"/>
              <a:t>wscript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Ultimately a binary in a non-standard location is executed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95269" y="971059"/>
            <a:ext cx="9001462" cy="2387600"/>
          </a:xfrm>
        </p:spPr>
        <p:txBody>
          <a:bodyPr/>
          <a:lstStyle/>
          <a:p>
            <a:r>
              <a:rPr lang="en-US" dirty="0"/>
              <a:t>Ransomware commonalities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8264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60" y="275147"/>
            <a:ext cx="5102584" cy="30074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5147"/>
            <a:ext cx="5200521" cy="31123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164" y="3594244"/>
            <a:ext cx="5006175" cy="30037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7554" y="3602038"/>
            <a:ext cx="5452785" cy="299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92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Discover Vulnerabilities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Key assumption is that user has fully patched Win10, not too much to ask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Currently not too bad unless (DEFINITELY) $3Letter has more bugs stockpiled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We assume default home network gateway configuration for firewall</a:t>
            </a:r>
          </a:p>
        </p:txBody>
      </p:sp>
    </p:spTree>
    <p:extLst>
      <p:ext uri="{BB962C8B-B14F-4D97-AF65-F5344CB8AC3E}">
        <p14:creationId xmlns:p14="http://schemas.microsoft.com/office/powerpoint/2010/main" val="29840443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1901163"/>
            <a:ext cx="9001462" cy="3356637"/>
          </a:xfrm>
        </p:spPr>
        <p:txBody>
          <a:bodyPr/>
          <a:lstStyle/>
          <a:p>
            <a:r>
              <a:rPr lang="en-US" dirty="0"/>
              <a:t>Look for a future </a:t>
            </a:r>
            <a:r>
              <a:rPr lang="en-US" dirty="0" err="1"/>
              <a:t>Pookie</a:t>
            </a:r>
            <a:r>
              <a:rPr lang="en-US" dirty="0"/>
              <a:t> project that will assist with vulnerability detection on the home LAN, as well as active network defense :D</a:t>
            </a:r>
          </a:p>
        </p:txBody>
      </p:sp>
    </p:spTree>
    <p:extLst>
      <p:ext uri="{BB962C8B-B14F-4D97-AF65-F5344CB8AC3E}">
        <p14:creationId xmlns:p14="http://schemas.microsoft.com/office/powerpoint/2010/main" val="2273435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Assess Risks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Lose $Account(s) from long-term troll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Lose all your files to ransomware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Electricity cost and slowness when you someone’s bot</a:t>
            </a:r>
          </a:p>
        </p:txBody>
      </p:sp>
    </p:spTree>
    <p:extLst>
      <p:ext uri="{BB962C8B-B14F-4D97-AF65-F5344CB8AC3E}">
        <p14:creationId xmlns:p14="http://schemas.microsoft.com/office/powerpoint/2010/main" val="26033329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 Countermeasures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76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549491"/>
            <a:ext cx="9001462" cy="1655762"/>
          </a:xfrm>
        </p:spPr>
        <p:txBody>
          <a:bodyPr/>
          <a:lstStyle/>
          <a:p>
            <a:r>
              <a:rPr lang="en-US" dirty="0"/>
              <a:t>Opinions and ideas expressed here are not that of my employer (past or previous), nor are they even mine. </a:t>
            </a:r>
          </a:p>
        </p:txBody>
      </p:sp>
    </p:spTree>
    <p:extLst>
      <p:ext uri="{BB962C8B-B14F-4D97-AF65-F5344CB8AC3E}">
        <p14:creationId xmlns:p14="http://schemas.microsoft.com/office/powerpoint/2010/main" val="25078255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r>
              <a:rPr lang="en-US" dirty="0"/>
              <a:t>key assumptions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594894"/>
            <a:ext cx="9001462" cy="1655762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moderately technical user can run it - 'gamer skill‘ – willing to change minor workflow aspects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fully patched win 10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 don't manage your AV, nor that of an enterprise that might want this</a:t>
            </a:r>
          </a:p>
        </p:txBody>
      </p:sp>
    </p:spTree>
    <p:extLst>
      <p:ext uri="{BB962C8B-B14F-4D97-AF65-F5344CB8AC3E}">
        <p14:creationId xmlns:p14="http://schemas.microsoft.com/office/powerpoint/2010/main" val="17417242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 how?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http://adsecurity.org/?p=3299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006" y="4292600"/>
            <a:ext cx="823912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610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Great read, Awesome references but…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133" y="2650759"/>
            <a:ext cx="5419897" cy="365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5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can address realistically?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2" name="Picture 2" descr=" how pc virus ransomware wannacry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628" y="3060335"/>
            <a:ext cx="45720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6213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NSA HSB Exists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https://github.com/iadgov/Secure-Host-Baseline</a:t>
            </a:r>
            <a:r>
              <a:rPr 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7336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861612"/>
            <a:ext cx="9001462" cy="2396188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Huge code review, factored out junk parts like .</a:t>
            </a:r>
            <a:r>
              <a:rPr lang="en-US" dirty="0" err="1"/>
              <a:t>gov</a:t>
            </a:r>
            <a:r>
              <a:rPr lang="en-US" dirty="0"/>
              <a:t> certs, </a:t>
            </a:r>
            <a:r>
              <a:rPr lang="en-US" dirty="0" err="1"/>
              <a:t>activeclient</a:t>
            </a:r>
            <a:r>
              <a:rPr lang="en-US" dirty="0"/>
              <a:t>, whatever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Hard to use GPOs for a consumer, or even in enterprise with tech debt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Pretty much bricked my VM – Device Guard was factored out so </a:t>
            </a:r>
            <a:r>
              <a:rPr lang="en-US" dirty="0" err="1"/>
              <a:t>idunno</a:t>
            </a:r>
            <a:r>
              <a:rPr lang="en-US" dirty="0"/>
              <a:t> how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Unable to locate a DoD employee that can even use it…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Half-heartedly tried it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6932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Lets be more reasonable </a:t>
            </a:r>
            <a:r>
              <a:rPr lang="en-US" dirty="0"/>
              <a:t>Approach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41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Technical objectives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124829"/>
            <a:ext cx="9001462" cy="3789168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Configure windows well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Configure user interface properly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Mitigate </a:t>
            </a:r>
            <a:r>
              <a:rPr lang="en-US" dirty="0" err="1"/>
              <a:t>mimikatz</a:t>
            </a:r>
            <a:r>
              <a:rPr lang="en-US" dirty="0"/>
              <a:t>, keep my OS passwords mine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Mitigate .\Responder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Mitigate common malware attacks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Keep big brother out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Log everything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8857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Configure user interface properly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68230"/>
            <a:ext cx="9001462" cy="2889570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Disables some win10 start annoyances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Shows hidden files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Always shows file extension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Sets risky filetypes to execute by default from notepad, sublime, or N++ if you have. - .</a:t>
            </a:r>
            <a:r>
              <a:rPr lang="en-US" dirty="0" err="1"/>
              <a:t>com.bat.js.hta.reg.scr.vbs.whatever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These are always manually set by me on any system I touch :’(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665" y="5408181"/>
            <a:ext cx="10695407" cy="109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5316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Mitigate </a:t>
            </a:r>
            <a:r>
              <a:rPr lang="en-US" dirty="0" err="1"/>
              <a:t>mimikatz</a:t>
            </a:r>
            <a:r>
              <a:rPr lang="en-US" dirty="0"/>
              <a:t>, keep my OS passwords mine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Turns of password storage in </a:t>
            </a:r>
            <a:r>
              <a:rPr lang="en-US" dirty="0" err="1"/>
              <a:t>wdigest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LSASS integrity settings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configs in a sec that helps overall</a:t>
            </a:r>
          </a:p>
        </p:txBody>
      </p:sp>
    </p:spTree>
    <p:extLst>
      <p:ext uri="{BB962C8B-B14F-4D97-AF65-F5344CB8AC3E}">
        <p14:creationId xmlns:p14="http://schemas.microsoft.com/office/powerpoint/2010/main" val="140219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“Real hackers don’t use windows”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737" y="2958306"/>
            <a:ext cx="7248525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2129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Mitigate .\Responder .</a:t>
            </a:r>
            <a:r>
              <a:rPr lang="en-US" dirty="0" err="1"/>
              <a:t>etc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41917"/>
            <a:ext cx="9001462" cy="2915883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No one home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Netbios</a:t>
            </a:r>
            <a:r>
              <a:rPr lang="en-US" dirty="0"/>
              <a:t>, SMB, LLMNR, </a:t>
            </a:r>
            <a:r>
              <a:rPr lang="en-US" dirty="0" err="1"/>
              <a:t>mDNS,wpad,UPNP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657" y="4685113"/>
            <a:ext cx="7737384" cy="16954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243" y="999017"/>
            <a:ext cx="8658225" cy="638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959" y="3626644"/>
            <a:ext cx="7810500" cy="5048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243" y="207364"/>
            <a:ext cx="1142047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7245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Mitigate common malware attacks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466906"/>
            <a:ext cx="9001462" cy="2790894"/>
          </a:xfrm>
        </p:spPr>
        <p:txBody>
          <a:bodyPr>
            <a:normAutofit fontScale="92500"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 R OSCP nub but know 2 things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Memory protections work against </a:t>
            </a:r>
            <a:r>
              <a:rPr lang="en-US" dirty="0" err="1"/>
              <a:t>sploits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Restricted execution environment is pain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Approach must at least consider 0days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Approach must have basic signature AV control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Approach should consider application whitelisting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4615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700" y="439580"/>
            <a:ext cx="6877337" cy="614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0017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Emet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Can control memory protection options for most common applications, which are also the ones most people use </a:t>
            </a:r>
            <a:r>
              <a:rPr lang="en-US" dirty="0" err="1"/>
              <a:t>sploits</a:t>
            </a:r>
            <a:r>
              <a:rPr lang="en-US" dirty="0"/>
              <a:t> for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Supposed to be collapsed into the OS by now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Hey Microsoft, I’m still waiting on the Cortana skills SDK since Feb 2017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Maybe that’s what they want you to think while the $3letter uses a few more reliable MS17-010 type </a:t>
            </a:r>
            <a:r>
              <a:rPr lang="en-US" dirty="0" err="1"/>
              <a:t>sploits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079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137" y="158294"/>
            <a:ext cx="6943725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616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wut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822141"/>
            <a:ext cx="9001462" cy="2435659"/>
          </a:xfrm>
        </p:spPr>
        <p:txBody>
          <a:bodyPr>
            <a:normAutofit fontScale="70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Windows Defender is actually OK, they seem to have an acceptable signature database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Scans files on access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Picks up most malicious </a:t>
            </a:r>
            <a:r>
              <a:rPr lang="en-US" dirty="0" err="1"/>
              <a:t>powershell</a:t>
            </a:r>
            <a:r>
              <a:rPr lang="en-US" dirty="0"/>
              <a:t> I can seem to generate with kali tools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https://github.com/pooki3bear/trollsrc</a:t>
            </a:r>
            <a:r>
              <a:rPr lang="en-US" dirty="0"/>
              <a:t> for fun if you want to troll and have the same problem.</a:t>
            </a:r>
            <a:r>
              <a:rPr lang="en-US" dirty="0"/>
              <a:t>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FREE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0874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890" y="117896"/>
            <a:ext cx="7349873" cy="649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833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 fontScale="90000"/>
          </a:bodyPr>
          <a:lstStyle/>
          <a:p>
            <a:r>
              <a:rPr lang="en-US" dirty="0"/>
              <a:t>Software restriction policy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Only free control for app whitelisting available across all Win10 versions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Pretty robust, under-documented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 refactored the idea from someone else’s app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And then some hacky attempts to configure it for you in an ok manner</a:t>
            </a:r>
          </a:p>
        </p:txBody>
      </p:sp>
    </p:spTree>
    <p:extLst>
      <p:ext uri="{BB962C8B-B14F-4D97-AF65-F5344CB8AC3E}">
        <p14:creationId xmlns:p14="http://schemas.microsoft.com/office/powerpoint/2010/main" val="19748803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Keep in mind I am an awful programmer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776092"/>
            <a:ext cx="9001462" cy="334183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And at times this may be somewhat questionably implemented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And unoptimized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And overall awful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But so far works for me</a:t>
            </a:r>
          </a:p>
        </p:txBody>
      </p:sp>
    </p:spTree>
    <p:extLst>
      <p:ext uri="{BB962C8B-B14F-4D97-AF65-F5344CB8AC3E}">
        <p14:creationId xmlns:p14="http://schemas.microsoft.com/office/powerpoint/2010/main" val="7111112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SRP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184035"/>
            <a:ext cx="9001462" cy="3073765"/>
          </a:xfrm>
        </p:spPr>
        <p:txBody>
          <a:bodyPr>
            <a:normAutofit fontScale="70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Scans all local hard drives and puts it in a big object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Searches that object for paths with executables except for program files, windows, documents and downloads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Prog and win are global whitelist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Docs and downloads should never be allowed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Takes these paths and conducts a hacky attempt to compare them all and reduce the over length. It greatly optimizes the rules but can be improved.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Future version will leverage accesschk.exe to remove these candidates based off user permissions</a:t>
            </a:r>
          </a:p>
        </p:txBody>
      </p:sp>
    </p:spTree>
    <p:extLst>
      <p:ext uri="{BB962C8B-B14F-4D97-AF65-F5344CB8AC3E}">
        <p14:creationId xmlns:p14="http://schemas.microsoft.com/office/powerpoint/2010/main" val="383191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Shit, I use windows…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625" y="2197368"/>
            <a:ext cx="9525548" cy="446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85465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Srp</a:t>
            </a:r>
            <a:r>
              <a:rPr lang="en-US" dirty="0"/>
              <a:t> </a:t>
            </a:r>
            <a:r>
              <a:rPr lang="en-US" dirty="0" err="1"/>
              <a:t>cont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203770"/>
            <a:ext cx="9001462" cy="3054030"/>
          </a:xfrm>
        </p:spPr>
        <p:txBody>
          <a:bodyPr/>
          <a:lstStyle/>
          <a:p>
            <a:pPr algn="l"/>
            <a:r>
              <a:rPr lang="en-US" dirty="0"/>
              <a:t>Global whitelist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Contains Windows critical system files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Contains program files where apps SHOULD live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Contains the directory where you execute the script from and the users %TEMP%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This should not be a problem the as user is admin, we intend to keep integrity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2612" y="1299523"/>
            <a:ext cx="4261975" cy="180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0896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 err="1"/>
              <a:t>Srp</a:t>
            </a:r>
            <a:r>
              <a:rPr lang="en-US" dirty="0"/>
              <a:t> </a:t>
            </a:r>
            <a:r>
              <a:rPr lang="en-US" dirty="0" err="1"/>
              <a:t>cont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algn="l"/>
            <a:r>
              <a:rPr lang="en-US" dirty="0"/>
              <a:t>Global Blacklist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Block some BS temp dirs.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Block bad interpreters</a:t>
            </a:r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881" y="2423701"/>
            <a:ext cx="6373390" cy="306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372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Workflow to manage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dirty="0"/>
              <a:t>Nothing regarding the overall system state should change without direct admin intervention thru UAC escalation.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Most people are capable of following this with just a little effort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Target audience definitely should be capable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Model works better with user-level account used on a daily basis with a separate admin password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Model still has positive benefits without account separation</a:t>
            </a:r>
          </a:p>
        </p:txBody>
      </p:sp>
    </p:spTree>
    <p:extLst>
      <p:ext uri="{BB962C8B-B14F-4D97-AF65-F5344CB8AC3E}">
        <p14:creationId xmlns:p14="http://schemas.microsoft.com/office/powerpoint/2010/main" val="208590291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Normal operation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fontScale="77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Can’t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run anything not in whitelist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install new stuff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No new drivers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not even </a:t>
            </a:r>
            <a:r>
              <a:rPr lang="en-US" dirty="0" err="1"/>
              <a:t>thingys</a:t>
            </a:r>
            <a:r>
              <a:rPr lang="en-US" dirty="0"/>
              <a:t> that can emulate keyboards and </a:t>
            </a:r>
            <a:r>
              <a:rPr lang="en-US" dirty="0" err="1"/>
              <a:t>mouses</a:t>
            </a: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If you can make your thingy emulate another copy of my keyboard I will be impress (Corsair K70 hit me on twitter)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Run most scripts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powershell</a:t>
            </a:r>
            <a:r>
              <a:rPr lang="en-US" dirty="0"/>
              <a:t> can run, if run by non-admin it will open in constrained language mode which prevents </a:t>
            </a:r>
            <a:r>
              <a:rPr lang="en-US" dirty="0" err="1"/>
              <a:t>dll</a:t>
            </a:r>
            <a:r>
              <a:rPr lang="en-US" dirty="0"/>
              <a:t> loading and add-type stuff. This also prevents stuff like </a:t>
            </a:r>
            <a:r>
              <a:rPr lang="en-US" dirty="0" err="1"/>
              <a:t>katz</a:t>
            </a:r>
            <a:r>
              <a:rPr lang="en-US" dirty="0"/>
              <a:t> from loading.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3026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 fontScale="90000"/>
          </a:bodyPr>
          <a:lstStyle/>
          <a:p>
            <a:r>
              <a:rPr lang="en-US" dirty="0"/>
              <a:t>Normal operation </a:t>
            </a:r>
            <a:r>
              <a:rPr lang="en-US" dirty="0" err="1"/>
              <a:t>cont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fontScale="775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Can!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Update windows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Update existing applications (as long as you don’t execute installer from \downloads)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Use devices for any drivers you have trusted already in the system baseline</a:t>
            </a:r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not even </a:t>
            </a:r>
            <a:r>
              <a:rPr lang="en-US" dirty="0" err="1"/>
              <a:t>thingys</a:t>
            </a:r>
            <a:r>
              <a:rPr lang="en-US" dirty="0"/>
              <a:t> that can emulate keyboards and </a:t>
            </a:r>
            <a:r>
              <a:rPr lang="en-US" dirty="0" err="1"/>
              <a:t>mouses</a:t>
            </a:r>
            <a:endParaRPr lang="en-US" dirty="0"/>
          </a:p>
          <a:p>
            <a:pPr marL="1257300" lvl="2" indent="-342900" algn="l">
              <a:buFont typeface="Arial" panose="020B0604020202020204" pitchFamily="34" charset="0"/>
              <a:buChar char="•"/>
            </a:pPr>
            <a:r>
              <a:rPr lang="en-US" dirty="0"/>
              <a:t>If you can make your thingy emulate another copy of my keyboard I will be impress (Corsair K70 hit me on twitter)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Use your already installed apps which should be everyone’s workflow on their primary machine</a:t>
            </a:r>
          </a:p>
        </p:txBody>
      </p:sp>
    </p:spTree>
    <p:extLst>
      <p:ext uri="{BB962C8B-B14F-4D97-AF65-F5344CB8AC3E}">
        <p14:creationId xmlns:p14="http://schemas.microsoft.com/office/powerpoint/2010/main" val="266492469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Toggle it off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Right now desktop shortcut that elevates thru UAC with the right options calling srp.ps1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Toggles settings off, old interpreters are available, can install stuff with admin approval, can new device, </a:t>
            </a:r>
            <a:r>
              <a:rPr lang="en-US" dirty="0" err="1"/>
              <a:t>whatevers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8241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Toggle it on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Another desktop shortcut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Turns on all aspects of the SRP mentioned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Plan to implement this in a </a:t>
            </a:r>
            <a:r>
              <a:rPr lang="en-US" dirty="0" err="1"/>
              <a:t>winform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UX </a:t>
            </a:r>
            <a:r>
              <a:rPr lang="en-US" dirty="0" err="1"/>
              <a:t>contribs</a:t>
            </a:r>
            <a:r>
              <a:rPr lang="en-US" dirty="0"/>
              <a:t> greatly appreciated</a:t>
            </a:r>
          </a:p>
        </p:txBody>
      </p:sp>
    </p:spTree>
    <p:extLst>
      <p:ext uri="{BB962C8B-B14F-4D97-AF65-F5344CB8AC3E}">
        <p14:creationId xmlns:p14="http://schemas.microsoft.com/office/powerpoint/2010/main" val="28149537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 fontScale="90000"/>
          </a:bodyPr>
          <a:lstStyle/>
          <a:p>
            <a:r>
              <a:rPr lang="en-US" dirty="0"/>
              <a:t>But I moved my steam </a:t>
            </a:r>
            <a:r>
              <a:rPr lang="en-US" dirty="0" err="1"/>
              <a:t>dir</a:t>
            </a:r>
            <a:r>
              <a:rPr lang="en-US" dirty="0"/>
              <a:t>!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Another shortcut!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Re-scans your machine for code and applies the new baseline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Not a perfect system, but coupled with windows defender to detect the thing by that time is pretty ok mitigation model</a:t>
            </a:r>
          </a:p>
        </p:txBody>
      </p:sp>
    </p:spTree>
    <p:extLst>
      <p:ext uri="{BB962C8B-B14F-4D97-AF65-F5344CB8AC3E}">
        <p14:creationId xmlns:p14="http://schemas.microsoft.com/office/powerpoint/2010/main" val="8083781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Keep big brother out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I got more </a:t>
            </a:r>
            <a:r>
              <a:rPr lang="en-US" dirty="0" err="1"/>
              <a:t>reg</a:t>
            </a:r>
            <a:r>
              <a:rPr lang="en-US" dirty="0"/>
              <a:t> keys for that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Sets your DNS to use OpenDNS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Soon will prep browser for you </a:t>
            </a:r>
            <a:r>
              <a:rPr lang="en-US" dirty="0">
                <a:hlinkClick r:id="rId2"/>
              </a:rPr>
              <a:t>https://www.srware.net/en/software_srware_iron.php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Is version of chrome without the google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Well maintained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Built-in </a:t>
            </a:r>
            <a:r>
              <a:rPr lang="en-US" dirty="0" err="1"/>
              <a:t>adblock</a:t>
            </a:r>
            <a:endParaRPr lang="en-US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Will auto configure that like everything else with </a:t>
            </a:r>
            <a:r>
              <a:rPr lang="en-US" dirty="0" err="1"/>
              <a:t>PookiePack</a:t>
            </a:r>
            <a:endParaRPr lang="en-US" dirty="0"/>
          </a:p>
          <a:p>
            <a:pPr lvl="1"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47" y="5539231"/>
            <a:ext cx="1102042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5307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 fontScale="90000"/>
          </a:bodyPr>
          <a:lstStyle/>
          <a:p>
            <a:r>
              <a:rPr lang="en-US" dirty="0"/>
              <a:t>Log everything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CIS compliant logging configuration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Powershell</a:t>
            </a:r>
            <a:r>
              <a:rPr lang="en-US" dirty="0"/>
              <a:t> v2 interpreter is disabled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Transcript and script block logging enabled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Useful if grandma gets popped</a:t>
            </a:r>
          </a:p>
        </p:txBody>
      </p:sp>
    </p:spTree>
    <p:extLst>
      <p:ext uri="{BB962C8B-B14F-4D97-AF65-F5344CB8AC3E}">
        <p14:creationId xmlns:p14="http://schemas.microsoft.com/office/powerpoint/2010/main" val="3934864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But </a:t>
            </a:r>
            <a:r>
              <a:rPr lang="en-US" dirty="0" err="1"/>
              <a:t>pookie</a:t>
            </a:r>
            <a:r>
              <a:rPr lang="en-US" dirty="0"/>
              <a:t>, Wat 4?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6624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/>
              <a:t>MISC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Disable a bunch of unnecessary services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Configures your updates to only come from Microsoft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More to come</a:t>
            </a:r>
          </a:p>
        </p:txBody>
      </p:sp>
    </p:spTree>
    <p:extLst>
      <p:ext uri="{BB962C8B-B14F-4D97-AF65-F5344CB8AC3E}">
        <p14:creationId xmlns:p14="http://schemas.microsoft.com/office/powerpoint/2010/main" val="394103646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r>
              <a:rPr lang="en-US" dirty="0" err="1"/>
              <a:t>Plz</a:t>
            </a:r>
            <a:r>
              <a:rPr lang="en-US" dirty="0"/>
              <a:t> use on </a:t>
            </a:r>
            <a:r>
              <a:rPr lang="en-US" dirty="0" err="1"/>
              <a:t>vm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>
            <a:normAutofit fontScale="85000" lnSpcReduction="2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Do your own code review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Quite easy to comment anything out of the install() that you don’t want including the entire SRP thing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Once you are comfortable run it on your own high-integrity Windows 10 workstation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Let me know if there are problems I haven’t accounted for on </a:t>
            </a:r>
            <a:r>
              <a:rPr lang="en-US" dirty="0" err="1"/>
              <a:t>Github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Submit feature requests</a:t>
            </a:r>
          </a:p>
        </p:txBody>
      </p:sp>
    </p:spTree>
    <p:extLst>
      <p:ext uri="{BB962C8B-B14F-4D97-AF65-F5344CB8AC3E}">
        <p14:creationId xmlns:p14="http://schemas.microsoft.com/office/powerpoint/2010/main" val="418411230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37884"/>
          </a:xfrm>
        </p:spPr>
        <p:txBody>
          <a:bodyPr>
            <a:normAutofit/>
          </a:bodyPr>
          <a:lstStyle/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2335338"/>
            <a:ext cx="9001462" cy="2922461"/>
          </a:xfrm>
        </p:spPr>
        <p:txBody>
          <a:bodyPr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737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Outlet 4 nerd rage.</a:t>
            </a:r>
            <a:br>
              <a:rPr lang="en-US" dirty="0"/>
            </a:br>
            <a:r>
              <a:rPr lang="en-US" dirty="0"/>
              <a:t>Kill rats, kill </a:t>
            </a:r>
            <a:r>
              <a:rPr lang="en-US" dirty="0" err="1"/>
              <a:t>dinos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332" y="3439059"/>
            <a:ext cx="5430360" cy="14111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0" y="3427806"/>
            <a:ext cx="3584112" cy="143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005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Kill nubs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929" y="2968408"/>
            <a:ext cx="6994351" cy="184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65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Slay kings, ignite embers, got </a:t>
            </a:r>
            <a:r>
              <a:rPr lang="en-US" dirty="0" err="1"/>
              <a:t>gud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7369" y="4550608"/>
            <a:ext cx="3758592" cy="1414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9795" y="2886869"/>
            <a:ext cx="3515439" cy="14483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5760" y="2886869"/>
            <a:ext cx="3808514" cy="144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9260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293</TotalTime>
  <Words>1580</Words>
  <Application>Microsoft Office PowerPoint</Application>
  <PresentationFormat>Widescreen</PresentationFormat>
  <Paragraphs>211</Paragraphs>
  <Slides>62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66" baseType="lpstr">
      <vt:lpstr>Arial</vt:lpstr>
      <vt:lpstr>Bookman Old Style</vt:lpstr>
      <vt:lpstr>Rockwell</vt:lpstr>
      <vt:lpstr>Damask</vt:lpstr>
      <vt:lpstr>Boarding up windows</vt:lpstr>
      <vt:lpstr>Speaker bio  </vt:lpstr>
      <vt:lpstr> </vt:lpstr>
      <vt:lpstr>“Real hackers don’t use windows” </vt:lpstr>
      <vt:lpstr>Shit, I use windows…  </vt:lpstr>
      <vt:lpstr>But pookie, Wat 4? </vt:lpstr>
      <vt:lpstr>Outlet 4 nerd rage. Kill rats, kill dinos </vt:lpstr>
      <vt:lpstr>Kill nubs </vt:lpstr>
      <vt:lpstr>Slay kings, ignite embers, got gud </vt:lpstr>
      <vt:lpstr>I’m also family helpdesk </vt:lpstr>
      <vt:lpstr>Cool we get it… </vt:lpstr>
      <vt:lpstr>Consumer threat model </vt:lpstr>
      <vt:lpstr> </vt:lpstr>
      <vt:lpstr> </vt:lpstr>
      <vt:lpstr>Identify Critical Information  </vt:lpstr>
      <vt:lpstr>Analyze Threats </vt:lpstr>
      <vt:lpstr>!!!disclaimer!!! </vt:lpstr>
      <vt:lpstr>Zomg apt! </vt:lpstr>
      <vt:lpstr>$3letter wants your wow account </vt:lpstr>
      <vt:lpstr> trolls like me? </vt:lpstr>
      <vt:lpstr> </vt:lpstr>
      <vt:lpstr> </vt:lpstr>
      <vt:lpstr>ransomware / Drive-by BS </vt:lpstr>
      <vt:lpstr>Ransomware commonalities </vt:lpstr>
      <vt:lpstr> </vt:lpstr>
      <vt:lpstr>Discover Vulnerabilities </vt:lpstr>
      <vt:lpstr> </vt:lpstr>
      <vt:lpstr>Assess Risks </vt:lpstr>
      <vt:lpstr>Develop Countermeasures </vt:lpstr>
      <vt:lpstr> key assumptions </vt:lpstr>
      <vt:lpstr>so how? </vt:lpstr>
      <vt:lpstr>Great read, Awesome references but…  </vt:lpstr>
      <vt:lpstr>How can address realistically? </vt:lpstr>
      <vt:lpstr>NSA HSB Exists </vt:lpstr>
      <vt:lpstr>Half-heartedly tried it </vt:lpstr>
      <vt:lpstr>Lets be more reasonable Approach </vt:lpstr>
      <vt:lpstr>Technical objectives  </vt:lpstr>
      <vt:lpstr>Configure user interface properly  </vt:lpstr>
      <vt:lpstr>Mitigate mimikatz, keep my OS passwords mine  </vt:lpstr>
      <vt:lpstr>Mitigate .\Responder .etc  </vt:lpstr>
      <vt:lpstr>Mitigate common malware attacks  </vt:lpstr>
      <vt:lpstr> </vt:lpstr>
      <vt:lpstr>Emet </vt:lpstr>
      <vt:lpstr> </vt:lpstr>
      <vt:lpstr>wut </vt:lpstr>
      <vt:lpstr> </vt:lpstr>
      <vt:lpstr>Software restriction policy  </vt:lpstr>
      <vt:lpstr>Keep in mind I am an awful programmer </vt:lpstr>
      <vt:lpstr>SRP  </vt:lpstr>
      <vt:lpstr>Srp cont  </vt:lpstr>
      <vt:lpstr>Srp cont  </vt:lpstr>
      <vt:lpstr>Workflow to manage  </vt:lpstr>
      <vt:lpstr>Normal operation  </vt:lpstr>
      <vt:lpstr>Normal operation cont  </vt:lpstr>
      <vt:lpstr>Toggle it off  </vt:lpstr>
      <vt:lpstr>Toggle it on  </vt:lpstr>
      <vt:lpstr>But I moved my steam dir!  </vt:lpstr>
      <vt:lpstr>Keep big brother out  </vt:lpstr>
      <vt:lpstr>Log everything   </vt:lpstr>
      <vt:lpstr>MISC  </vt:lpstr>
      <vt:lpstr>Plz use on vm  </vt:lpstr>
      <vt:lpstr>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Boarding up windows</dc:title>
  <dc:creator>John Kennedy</dc:creator>
  <cp:lastModifiedBy>John Kennedy</cp:lastModifiedBy>
  <cp:revision>29</cp:revision>
  <dcterms:created xsi:type="dcterms:W3CDTF">2017-09-12T02:17:15Z</dcterms:created>
  <dcterms:modified xsi:type="dcterms:W3CDTF">2017-09-12T07:11:06Z</dcterms:modified>
</cp:coreProperties>
</file>

<file path=docProps/thumbnail.jpeg>
</file>